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5E37-20B4-4036-B6CE-644518DB78BC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D6E9-48F0-47C0-91FF-84805FC9C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5E37-20B4-4036-B6CE-644518DB78BC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D6E9-48F0-47C0-91FF-84805FC9C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5E37-20B4-4036-B6CE-644518DB78BC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D6E9-48F0-47C0-91FF-84805FC9C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5E37-20B4-4036-B6CE-644518DB78BC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D6E9-48F0-47C0-91FF-84805FC9C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5E37-20B4-4036-B6CE-644518DB78BC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D6E9-48F0-47C0-91FF-84805FC9C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5E37-20B4-4036-B6CE-644518DB78BC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D6E9-48F0-47C0-91FF-84805FC9C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5E37-20B4-4036-B6CE-644518DB78BC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D6E9-48F0-47C0-91FF-84805FC9C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5E37-20B4-4036-B6CE-644518DB78BC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D6E9-48F0-47C0-91FF-84805FC9C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5E37-20B4-4036-B6CE-644518DB78BC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D6E9-48F0-47C0-91FF-84805FC9C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5E37-20B4-4036-B6CE-644518DB78BC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D6E9-48F0-47C0-91FF-84805FC9C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5E37-20B4-4036-B6CE-644518DB78BC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D6E9-48F0-47C0-91FF-84805FC9C061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15E37-20B4-4036-B6CE-644518DB78BC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6D6E9-48F0-47C0-91FF-84805FC9C061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3410" y="4572000"/>
            <a:ext cx="7117180" cy="1470025"/>
          </a:xfrm>
        </p:spPr>
        <p:txBody>
          <a:bodyPr/>
          <a:lstStyle/>
          <a:p>
            <a:r>
              <a:rPr lang="en-US" dirty="0" err="1"/>
              <a:t>Majlis</a:t>
            </a:r>
            <a:r>
              <a:rPr lang="en-US" dirty="0"/>
              <a:t> </a:t>
            </a:r>
            <a:r>
              <a:rPr lang="en-US" dirty="0" err="1"/>
              <a:t>Tahnik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amoli824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7772400" cy="9144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685800" y="1981200"/>
            <a:ext cx="77724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MAJLIS TAHNIK SARAH HUMAIRA BT MOHAMED AMIR (21.10.2012) </a:t>
            </a:r>
          </a:p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PADA 11 ZULHIJJAH 1433H </a:t>
            </a:r>
          </a:p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(HARI RAYA KORBAN KE 2- SABTU)/BERSAMAAN 27.10.2012 </a:t>
            </a:r>
          </a:p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 MASJID PULAU MELAKA OLEH YAB DATO’ BENTARA KIRI MENTERI BESAR KELANTAN </a:t>
            </a:r>
          </a:p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TUAN GURU HAJI NIK ABD AZIZ B. NIK MAT</a:t>
            </a:r>
          </a:p>
        </p:txBody>
      </p:sp>
    </p:spTree>
    <p:extLst>
      <p:ext uri="{BB962C8B-B14F-4D97-AF65-F5344CB8AC3E}">
        <p14:creationId xmlns:p14="http://schemas.microsoft.com/office/powerpoint/2010/main" val="289516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sarah_humaira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766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sarah_humaira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447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sarah_humaira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437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sarah_humaira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675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sarah_humaira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267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sarah_humaira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836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sarah_humaira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839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sarah_humaira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831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sarah_humaira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611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sarah_humaira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597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sarah_humaira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607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sarah_humaira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095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sarah_humaira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943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sarah_humaira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625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sarah_humaira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205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sarah_humaira1"/>
          <p:cNvPicPr>
            <a:picLocks noGrp="1" noChangeAspect="1"/>
          </p:cNvPicPr>
          <p:nvPr isPhoto="1"/>
        </p:nvPicPr>
        <p:blipFill>
          <a:blip r:embed="rId2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698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sarah_humaira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428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sarah_humaira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521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sarah_humaira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4800" y="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TERIMA KASIH TOK GURU…………………….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333308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sarah_humaira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647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sarah_humaira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34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</Template>
  <TotalTime>29</TotalTime>
  <Words>56</Words>
  <Application>Microsoft Office PowerPoint</Application>
  <PresentationFormat>On-screen Show (4:3)</PresentationFormat>
  <Paragraphs>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Courier New</vt:lpstr>
      <vt:lpstr>Trebuchet MS</vt:lpstr>
      <vt:lpstr>Verdana</vt:lpstr>
      <vt:lpstr>Wingdings 2</vt:lpstr>
      <vt:lpstr>Summer</vt:lpstr>
      <vt:lpstr>Majlis Tahnik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amoli824</dc:creator>
  <cp:lastModifiedBy>pastikbh</cp:lastModifiedBy>
  <cp:revision>10</cp:revision>
  <dcterms:created xsi:type="dcterms:W3CDTF">2012-11-02T14:18:50Z</dcterms:created>
  <dcterms:modified xsi:type="dcterms:W3CDTF">2017-12-08T04:15:06Z</dcterms:modified>
</cp:coreProperties>
</file>